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108" y="3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4B46C-91CC-0525-2C11-790B51B5C9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40D794-4911-4A75-C8C3-A1FC056D80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BF1AF-B90B-37FE-3BB2-552AB439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2F181-9C93-107D-D3D3-3187927F9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299D7-8690-FE94-9B32-9115B61C6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513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B3BEB-3254-9D83-26D1-3F9DEF562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DDCF58-337C-C9AB-3CCC-5443E9031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1860E-D984-9DF2-3547-3681B1311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ED7F7-3593-6749-2F79-548B16F7F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9A862-DB19-8B7A-DB48-346F95D77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454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A6AEF9-AC98-A4EB-872A-55D4B06BB9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E96CA7-BA2A-60D0-D8CC-FE983CA99C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C4707-7E64-94EB-4048-BA3FC7C14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0D33C-D4D0-077C-6D93-2899C99E0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DE9DA-55E9-E70F-2A60-C059430F3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194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B48E6-F4C5-4869-93B5-9D8FB5188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8822A-20E3-D0A5-F8A8-C87EA7FC3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B8CA7-52E9-74F8-5BFF-778DD226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12A6D-A815-2E5B-D7AE-DC8C26D3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B0377-E98E-CC1D-2C01-5BCE999F7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31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ED037-C732-3F94-66F6-0CA0545FC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250D7-FE2F-D4FE-2EEE-71C94FAD2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6A23F-4D89-68F8-D5A9-376DAD1B5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5F2BD-2A09-B6B2-A02D-CEB27C76B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00115-7D54-78AB-1FF4-3F6C9210F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48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DEA0E-2A38-42C4-1D91-9F907C623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B2F0A-4457-CE3E-AAFE-DA20EC93FE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9C8645-B287-0427-9E5F-A30D04F8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C06907-45F7-A627-0C2F-E1FEFA38B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F4C81-D88F-BC5A-A7BD-9DDBA3F67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7F7213-FE12-8B91-A411-FF1B66E6F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509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56178-2913-D871-21E8-1CD93140F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7D2A02-1ECF-AFD5-8EAD-B1A0BAF5A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F86DF1-C763-2C12-E709-F32887AC4E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AFC3D3-8A2B-C74F-28DB-8555AB5E60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7E5E1E-802D-6AAE-9413-176B569A99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8218E5-E73F-55BA-77C4-38A3447CF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1095A-5356-DA34-5121-AC4E8813B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8FC55E-9902-EBC4-9501-58BCF0C10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9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6311E-5131-D685-3333-0D49514E7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7AA5D-8139-5048-A32C-D7AF8A2CE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5AD645-D445-845E-E85C-7089FB5EC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2F8694-CA51-E7DD-9A06-81DD318CB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719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143956-0179-9E5B-FB3B-80EBC17A7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8E2B3A-8184-B061-11A3-83BD7A1A0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FA9FC-604A-6019-64CD-7A02E4305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245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65C60-69AD-C949-0257-F80F02850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B7B1-8113-5593-6FF7-53E168F52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180971-41DC-8D85-679F-2F4603B5EC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838CF-BEC1-DC36-08A2-2C936B48C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211DC-9A4B-38B1-D68E-6F7504A3B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08969-CB39-DFBC-82D9-5EF8FF3C6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6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B41CE-B2BB-4EDD-9812-1A52AF675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BC3EEA-291F-498D-9F7A-9326758F9A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D4A92D-0DA2-A67D-8255-3EC38E404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17B6E-EC5D-4698-1BBB-A120B5CD2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BE9D8-E50F-9D4F-DB0A-DB54BC9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BAD689-6D59-C046-AEEA-FA3BC5290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295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FC4785-41E6-EBFC-A5C7-3D11C23FD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663366-1B02-BA35-2CEB-9CA0B16E4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78D5E-4BDE-5A32-1578-0D14A70E0C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BEC39-F6DC-44AB-80D9-6EB78ED87829}" type="datetimeFigureOut">
              <a:rPr lang="en-US" smtClean="0"/>
              <a:t>20/02/2024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B7383-B126-C326-8032-F34EB2F69E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4652F-9EB2-4491-FB4B-1723A90DED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A5F11-A4F3-4C69-A281-46C1B8946C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224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CDC7A65B-C119-0B31-B6C1-FDAF0BAADB8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0" end="1.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1763"/>
            <a:ext cx="12192000" cy="659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692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31"/>
    </mc:Choice>
    <mc:Fallback>
      <p:transition spd="slow" advTm="6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599941B4-BBBA-C357-6B72-649A1C6DE9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1763"/>
            <a:ext cx="12192000" cy="659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010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15"/>
    </mc:Choice>
    <mc:Fallback>
      <p:transition spd="slow" advTm="68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Kenny Cheng-Fung</dc:creator>
  <cp:lastModifiedBy>Kenny Cheng-Fung</cp:lastModifiedBy>
  <cp:revision>1</cp:revision>
  <dcterms:created xsi:type="dcterms:W3CDTF">2024-02-20T21:46:57Z</dcterms:created>
  <dcterms:modified xsi:type="dcterms:W3CDTF">2024-02-20T23:31:00Z</dcterms:modified>
</cp:coreProperties>
</file>

<file path=docProps/thumbnail.jpeg>
</file>